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3" r:id="rId4"/>
    <p:sldId id="266" r:id="rId5"/>
    <p:sldId id="276" r:id="rId6"/>
    <p:sldId id="256" r:id="rId7"/>
    <p:sldId id="267" r:id="rId8"/>
    <p:sldId id="269" r:id="rId9"/>
    <p:sldId id="271" r:id="rId10"/>
    <p:sldId id="268" r:id="rId11"/>
    <p:sldId id="277" r:id="rId12"/>
    <p:sldId id="272" r:id="rId13"/>
    <p:sldId id="273" r:id="rId14"/>
    <p:sldId id="275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1935" autoAdjust="0"/>
  </p:normalViewPr>
  <p:slideViewPr>
    <p:cSldViewPr>
      <p:cViewPr varScale="1">
        <p:scale>
          <a:sx n="67" d="100"/>
          <a:sy n="67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Hello, boys and girls!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648798" cy="4525963"/>
          </a:xfrm>
        </p:spPr>
      </p:pic>
      <p:sp>
        <p:nvSpPr>
          <p:cNvPr id="6" name="TextBox 5"/>
          <p:cNvSpPr txBox="1"/>
          <p:nvPr/>
        </p:nvSpPr>
        <p:spPr>
          <a:xfrm>
            <a:off x="4499992" y="1988840"/>
            <a:ext cx="417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My name’s</a:t>
            </a:r>
          </a:p>
          <a:p>
            <a:pPr algn="ctr"/>
            <a:r>
              <a:rPr lang="en-US" sz="4400" b="1" dirty="0" smtClean="0"/>
              <a:t> </a:t>
            </a:r>
            <a:r>
              <a:rPr lang="en-US" sz="4400" b="1" dirty="0" err="1" smtClean="0"/>
              <a:t>Rimma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Mustafaevna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73B5~1\AppData\Local\Temp\Rar$DIa0.080\image-02-02-21-02-47-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416491" cy="3312368"/>
          </a:xfrm>
          <a:prstGeom prst="rect">
            <a:avLst/>
          </a:prstGeom>
          <a:noFill/>
        </p:spPr>
      </p:pic>
      <p:pic>
        <p:nvPicPr>
          <p:cNvPr id="3075" name="Picture 3" descr="C:\Users\73B5~1\AppData\Local\Temp\Rar$DIa0.124\image-02-02-21-02-47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4320480" cy="3168352"/>
          </a:xfrm>
          <a:prstGeom prst="rect">
            <a:avLst/>
          </a:prstGeom>
          <a:noFill/>
        </p:spPr>
      </p:pic>
      <p:pic>
        <p:nvPicPr>
          <p:cNvPr id="3076" name="Picture 4" descr="C:\Users\73B5~1\AppData\Local\Temp\Rar$DIa0.607\image-02-02-21-02-4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689648"/>
            <a:ext cx="529208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-How many </a:t>
            </a:r>
            <a:r>
              <a:rPr lang="en-US" sz="3600" b="1" i="1" dirty="0" smtClean="0">
                <a:solidFill>
                  <a:srgbClr val="0070C0"/>
                </a:solidFill>
              </a:rPr>
              <a:t>bottles of milk </a:t>
            </a:r>
            <a:r>
              <a:rPr lang="en-US" sz="3600" b="1" dirty="0" smtClean="0"/>
              <a:t>are there?</a:t>
            </a:r>
            <a:br>
              <a:rPr lang="en-US" sz="3600" b="1" dirty="0" smtClean="0"/>
            </a:br>
            <a:r>
              <a:rPr lang="en-US" sz="3600" b="1" dirty="0" smtClean="0"/>
              <a:t>-There are </a:t>
            </a:r>
            <a:r>
              <a:rPr lang="en-US" sz="3600" b="1" i="1" dirty="0" smtClean="0">
                <a:solidFill>
                  <a:srgbClr val="0070C0"/>
                </a:solidFill>
              </a:rPr>
              <a:t>3 bottles of milk </a:t>
            </a:r>
            <a:r>
              <a:rPr lang="en-US" sz="3600" b="1" dirty="0" smtClean="0"/>
              <a:t>on the table.</a:t>
            </a:r>
            <a:endParaRPr lang="ru-RU" sz="3600" b="1" dirty="0"/>
          </a:p>
        </p:txBody>
      </p:sp>
      <p:pic>
        <p:nvPicPr>
          <p:cNvPr id="4098" name="Picture 2" descr="C:\Users\Пользователь\Downloads\image-03-02-21-03-4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768752" cy="4381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</a:rPr>
              <a:t>Correct the mistakes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There is </a:t>
            </a:r>
            <a:r>
              <a:rPr lang="en-US" sz="4000" u="sng" dirty="0" smtClean="0"/>
              <a:t>many</a:t>
            </a:r>
            <a:r>
              <a:rPr lang="en-US" sz="4000" dirty="0" smtClean="0"/>
              <a:t> </a:t>
            </a:r>
            <a:r>
              <a:rPr lang="en-US" sz="4000" b="1" dirty="0" smtClean="0"/>
              <a:t>cheese in the fridge.</a:t>
            </a:r>
          </a:p>
          <a:p>
            <a:r>
              <a:rPr lang="en-US" sz="4000" b="1" dirty="0" smtClean="0"/>
              <a:t>Are there </a:t>
            </a:r>
            <a:r>
              <a:rPr lang="en-US" sz="4000" u="sng" dirty="0" smtClean="0"/>
              <a:t>a lot of </a:t>
            </a:r>
            <a:r>
              <a:rPr lang="en-US" sz="4000" b="1" dirty="0" smtClean="0"/>
              <a:t>limes on the plate?</a:t>
            </a:r>
          </a:p>
          <a:p>
            <a:r>
              <a:rPr lang="en-US" sz="4000" b="1" dirty="0" smtClean="0"/>
              <a:t>There aren’t </a:t>
            </a:r>
            <a:r>
              <a:rPr lang="en-US" sz="4000" u="sng" dirty="0" smtClean="0"/>
              <a:t>much</a:t>
            </a:r>
            <a:r>
              <a:rPr lang="en-US" sz="4000" dirty="0" smtClean="0"/>
              <a:t> </a:t>
            </a:r>
            <a:r>
              <a:rPr lang="en-US" sz="4000" b="1" dirty="0" smtClean="0"/>
              <a:t>strawberries in the basket.</a:t>
            </a:r>
          </a:p>
          <a:p>
            <a:r>
              <a:rPr lang="en-US" sz="4000" b="1" dirty="0" smtClean="0"/>
              <a:t>How </a:t>
            </a:r>
            <a:r>
              <a:rPr lang="en-US" sz="4000" u="sng" dirty="0" smtClean="0"/>
              <a:t>many</a:t>
            </a:r>
            <a:r>
              <a:rPr lang="en-US" sz="4000" b="1" dirty="0" smtClean="0"/>
              <a:t> honey is there?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b="1" dirty="0" smtClean="0"/>
              <a:t>There is a </a:t>
            </a:r>
            <a:r>
              <a:rPr lang="en-US" sz="4000" u="sng" dirty="0" smtClean="0"/>
              <a:t>bottle</a:t>
            </a:r>
            <a:r>
              <a:rPr lang="en-US" sz="4000" b="1" dirty="0" smtClean="0"/>
              <a:t> of bread.</a:t>
            </a:r>
          </a:p>
          <a:p>
            <a:r>
              <a:rPr lang="en-US" sz="4000" b="1" dirty="0" smtClean="0"/>
              <a:t>There is a </a:t>
            </a:r>
            <a:r>
              <a:rPr lang="en-US" sz="4000" u="sng" dirty="0" smtClean="0"/>
              <a:t>can</a:t>
            </a:r>
            <a:r>
              <a:rPr lang="en-US" sz="4000" b="1" dirty="0" smtClean="0"/>
              <a:t> of jam.</a:t>
            </a:r>
          </a:p>
          <a:p>
            <a:r>
              <a:rPr lang="en-US" sz="4000" b="1" dirty="0" smtClean="0"/>
              <a:t>There are two </a:t>
            </a:r>
            <a:r>
              <a:rPr lang="en-US" sz="4000" u="sng" dirty="0" smtClean="0"/>
              <a:t>plates</a:t>
            </a:r>
            <a:r>
              <a:rPr lang="en-US" sz="4000" b="1" dirty="0" smtClean="0"/>
              <a:t> of cola.</a:t>
            </a:r>
          </a:p>
          <a:p>
            <a:r>
              <a:rPr lang="en-US" sz="4000" b="1" dirty="0" smtClean="0"/>
              <a:t>There are five </a:t>
            </a:r>
            <a:r>
              <a:rPr lang="en-US" sz="4000" u="sng" dirty="0" smtClean="0"/>
              <a:t>jars</a:t>
            </a:r>
            <a:r>
              <a:rPr lang="en-US" sz="4000" b="1" dirty="0" smtClean="0"/>
              <a:t> of milk.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3B5~1\AppData\Local\Temp\Rar$DIa0.294\image-03-02-21-03-5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800" b="1" dirty="0" smtClean="0"/>
              <a:t>Now I know…</a:t>
            </a:r>
          </a:p>
          <a:p>
            <a:pPr algn="ctr">
              <a:buNone/>
            </a:pPr>
            <a:r>
              <a:rPr lang="en-US" sz="8800" b="1" dirty="0" smtClean="0"/>
              <a:t>Now I can…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image-13-01-21-12-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632848" cy="597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topic of our lesson is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>
                <a:solidFill>
                  <a:srgbClr val="FF0000"/>
                </a:solidFill>
              </a:rPr>
              <a:t>“My </a:t>
            </a:r>
            <a:r>
              <a:rPr lang="en-US" sz="6000" b="1" dirty="0" err="1" smtClean="0">
                <a:solidFill>
                  <a:srgbClr val="FF0000"/>
                </a:solidFill>
              </a:rPr>
              <a:t>Favourite</a:t>
            </a:r>
            <a:r>
              <a:rPr lang="en-US" sz="6000" b="1" dirty="0" smtClean="0">
                <a:solidFill>
                  <a:srgbClr val="FF0000"/>
                </a:solidFill>
              </a:rPr>
              <a:t> Food”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Пользователь\Downloads\image-02-02-21-02-3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53480"/>
            <a:ext cx="8064896" cy="3999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5"/>
            <a:ext cx="7772400" cy="5400601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[</a:t>
            </a:r>
            <a:r>
              <a:rPr lang="en-US" sz="5400" b="1" dirty="0" err="1" smtClean="0">
                <a:solidFill>
                  <a:srgbClr val="FF0000"/>
                </a:solidFill>
              </a:rPr>
              <a:t>i</a:t>
            </a:r>
            <a:r>
              <a:rPr lang="en-US" sz="5400" b="1" dirty="0" smtClean="0">
                <a:solidFill>
                  <a:srgbClr val="FF0000"/>
                </a:solidFill>
              </a:rPr>
              <a:t>:] </a:t>
            </a:r>
            <a:r>
              <a:rPr lang="en-US" sz="5400" dirty="0" smtClean="0"/>
              <a:t>b</a:t>
            </a:r>
            <a:r>
              <a:rPr lang="en-US" sz="5400" i="1" u="sng" dirty="0" smtClean="0"/>
              <a:t>ea</a:t>
            </a:r>
            <a:r>
              <a:rPr lang="en-US" sz="5400" dirty="0" smtClean="0"/>
              <a:t>n, t</a:t>
            </a:r>
            <a:r>
              <a:rPr lang="en-US" sz="5400" i="1" u="sng" dirty="0" smtClean="0"/>
              <a:t>ea</a:t>
            </a:r>
            <a:r>
              <a:rPr lang="en-US" sz="5400" dirty="0" smtClean="0"/>
              <a:t>, m</a:t>
            </a:r>
            <a:r>
              <a:rPr lang="en-US" sz="5400" i="1" u="sng" dirty="0" smtClean="0"/>
              <a:t>ea</a:t>
            </a:r>
            <a:r>
              <a:rPr lang="en-US" sz="5400" dirty="0" smtClean="0"/>
              <a:t>t, ch</a:t>
            </a:r>
            <a:r>
              <a:rPr lang="en-US" sz="5400" i="1" u="sng" dirty="0" smtClean="0"/>
              <a:t>ee</a:t>
            </a:r>
            <a:r>
              <a:rPr lang="en-US" sz="5400" dirty="0" smtClean="0"/>
              <a:t>se</a:t>
            </a:r>
            <a:br>
              <a:rPr lang="en-US" sz="5400" dirty="0" smtClean="0"/>
            </a:br>
            <a:r>
              <a:rPr lang="en-US" sz="5400" b="1" dirty="0" smtClean="0">
                <a:solidFill>
                  <a:srgbClr val="FF0000"/>
                </a:solidFill>
              </a:rPr>
              <a:t>[</a:t>
            </a:r>
            <a:r>
              <a:rPr lang="ru-RU" sz="5400" b="1" dirty="0" err="1" smtClean="0">
                <a:solidFill>
                  <a:srgbClr val="FF0000"/>
                </a:solidFill>
              </a:rPr>
              <a:t>ɑ</a:t>
            </a:r>
            <a:r>
              <a:rPr lang="en-US" sz="5400" b="1" dirty="0" smtClean="0">
                <a:solidFill>
                  <a:srgbClr val="FF0000"/>
                </a:solidFill>
              </a:rPr>
              <a:t>:] </a:t>
            </a:r>
            <a:r>
              <a:rPr lang="en-US" sz="5400" dirty="0" smtClean="0"/>
              <a:t>j</a:t>
            </a:r>
            <a:r>
              <a:rPr lang="en-US" sz="5400" i="1" u="sng" dirty="0" smtClean="0"/>
              <a:t>ar</a:t>
            </a:r>
            <a:r>
              <a:rPr lang="en-US" sz="5400" dirty="0" smtClean="0"/>
              <a:t>, c</a:t>
            </a:r>
            <a:r>
              <a:rPr lang="en-US" sz="5400" i="1" u="sng" dirty="0" smtClean="0"/>
              <a:t>ar</a:t>
            </a:r>
            <a:r>
              <a:rPr lang="en-US" sz="5400" dirty="0" smtClean="0"/>
              <a:t>ton, gl</a:t>
            </a:r>
            <a:r>
              <a:rPr lang="en-US" sz="5400" i="1" u="sng" dirty="0" smtClean="0"/>
              <a:t>a</a:t>
            </a:r>
            <a:r>
              <a:rPr lang="en-US" sz="5400" dirty="0" smtClean="0"/>
              <a:t>ss</a:t>
            </a:r>
            <a:br>
              <a:rPr lang="en-US" sz="5400" dirty="0" smtClean="0"/>
            </a:br>
            <a:r>
              <a:rPr lang="en-US" sz="5400" b="1" dirty="0" smtClean="0">
                <a:solidFill>
                  <a:srgbClr val="FF0000"/>
                </a:solidFill>
              </a:rPr>
              <a:t>[</a:t>
            </a:r>
            <a:r>
              <a:rPr lang="ru-RU" sz="5400" b="1" dirty="0" err="1" smtClean="0">
                <a:solidFill>
                  <a:srgbClr val="FF0000"/>
                </a:solidFill>
              </a:rPr>
              <a:t>ɒ</a:t>
            </a:r>
            <a:r>
              <a:rPr lang="en-US" sz="5400" b="1" dirty="0" smtClean="0">
                <a:solidFill>
                  <a:srgbClr val="FF0000"/>
                </a:solidFill>
              </a:rPr>
              <a:t>] </a:t>
            </a:r>
            <a:r>
              <a:rPr lang="en-US" sz="5400" i="1" u="sng" dirty="0" smtClean="0"/>
              <a:t>o</a:t>
            </a:r>
            <a:r>
              <a:rPr lang="en-US" sz="5400" dirty="0" smtClean="0"/>
              <a:t>live oil, b</a:t>
            </a:r>
            <a:r>
              <a:rPr lang="en-US" sz="5400" i="1" u="sng" dirty="0" smtClean="0"/>
              <a:t>o</a:t>
            </a:r>
            <a:r>
              <a:rPr lang="en-US" sz="5400" dirty="0" smtClean="0"/>
              <a:t>ttle, c</a:t>
            </a:r>
            <a:r>
              <a:rPr lang="en-US" sz="5400" i="1" u="sng" dirty="0" smtClean="0"/>
              <a:t>o</a:t>
            </a:r>
            <a:r>
              <a:rPr lang="en-US" sz="5400" dirty="0" smtClean="0"/>
              <a:t>ffee</a:t>
            </a:r>
            <a:br>
              <a:rPr lang="en-US" sz="5400" dirty="0" smtClean="0"/>
            </a:br>
            <a:r>
              <a:rPr lang="en-US" sz="5400" b="1" dirty="0" smtClean="0">
                <a:solidFill>
                  <a:srgbClr val="0070C0"/>
                </a:solidFill>
              </a:rPr>
              <a:t>[</a:t>
            </a:r>
            <a:r>
              <a:rPr lang="ru-RU" sz="5400" b="1" dirty="0" err="1" smtClean="0">
                <a:solidFill>
                  <a:srgbClr val="0070C0"/>
                </a:solidFill>
              </a:rPr>
              <a:t>ʤ</a:t>
            </a:r>
            <a:r>
              <a:rPr lang="en-US" sz="5400" b="1" dirty="0" smtClean="0">
                <a:solidFill>
                  <a:srgbClr val="0070C0"/>
                </a:solidFill>
              </a:rPr>
              <a:t>] </a:t>
            </a:r>
            <a:r>
              <a:rPr lang="en-US" sz="5400" i="1" u="sng" dirty="0" smtClean="0"/>
              <a:t>j</a:t>
            </a:r>
            <a:r>
              <a:rPr lang="en-US" sz="5400" dirty="0" smtClean="0"/>
              <a:t>am, </a:t>
            </a:r>
            <a:r>
              <a:rPr lang="en-US" sz="5400" i="1" u="sng" dirty="0" smtClean="0"/>
              <a:t>j</a:t>
            </a:r>
            <a:r>
              <a:rPr lang="en-US" sz="5400" dirty="0" smtClean="0"/>
              <a:t>uice, </a:t>
            </a:r>
            <a:r>
              <a:rPr lang="en-US" sz="5400" i="1" u="sng" dirty="0" smtClean="0"/>
              <a:t>v</a:t>
            </a:r>
            <a:r>
              <a:rPr lang="en-US" sz="5400" dirty="0" smtClean="0"/>
              <a:t>egetable</a:t>
            </a:r>
            <a:br>
              <a:rPr lang="en-US" sz="5400" dirty="0" smtClean="0"/>
            </a:br>
            <a:r>
              <a:rPr lang="en-US" sz="5400" b="1" dirty="0" smtClean="0">
                <a:solidFill>
                  <a:srgbClr val="0070C0"/>
                </a:solidFill>
              </a:rPr>
              <a:t>[</a:t>
            </a:r>
            <a:r>
              <a:rPr lang="ru-RU" sz="5400" b="1" dirty="0" err="1" smtClean="0">
                <a:solidFill>
                  <a:srgbClr val="0070C0"/>
                </a:solidFill>
              </a:rPr>
              <a:t>ʃ</a:t>
            </a:r>
            <a:r>
              <a:rPr lang="en-US" sz="5400" b="1" dirty="0" smtClean="0">
                <a:solidFill>
                  <a:srgbClr val="0070C0"/>
                </a:solidFill>
              </a:rPr>
              <a:t>] </a:t>
            </a:r>
            <a:r>
              <a:rPr lang="en-US" sz="5400" dirty="0" smtClean="0"/>
              <a:t>fi</a:t>
            </a:r>
            <a:r>
              <a:rPr lang="en-US" sz="5400" i="1" u="sng" dirty="0" smtClean="0"/>
              <a:t>sh</a:t>
            </a:r>
            <a:r>
              <a:rPr lang="en-US" sz="5400" dirty="0" smtClean="0"/>
              <a:t>, di</a:t>
            </a:r>
            <a:r>
              <a:rPr lang="en-US" sz="5400" i="1" u="sng" dirty="0" smtClean="0"/>
              <a:t>sh</a:t>
            </a:r>
            <a:r>
              <a:rPr lang="en-US" sz="5400" dirty="0" smtClean="0"/>
              <a:t>, </a:t>
            </a:r>
            <a:r>
              <a:rPr lang="en-US" sz="5400" i="1" u="sng" dirty="0" smtClean="0"/>
              <a:t>s</a:t>
            </a:r>
            <a:r>
              <a:rPr lang="en-US" sz="5400" dirty="0" smtClean="0"/>
              <a:t>ugar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FF0000"/>
                </a:solidFill>
              </a:rPr>
              <a:t>Traditional English Breakfast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3074" name="Picture 2" descr="C:\Users\Пользователь\Downloads\IMG_15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6353789" cy="4929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4040188" cy="9361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Countable nouns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3754760" cy="518457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i="1" dirty="0" smtClean="0"/>
              <a:t>one lime – </a:t>
            </a:r>
          </a:p>
          <a:p>
            <a:pPr algn="ctr">
              <a:buNone/>
            </a:pPr>
            <a:r>
              <a:rPr lang="en-US" sz="4000" i="1" dirty="0" smtClean="0"/>
              <a:t>two lime</a:t>
            </a:r>
            <a:r>
              <a:rPr lang="en-US" sz="4000" i="1" dirty="0" smtClean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n-US" sz="4000" i="1" dirty="0" smtClean="0"/>
              <a:t>one melon – </a:t>
            </a:r>
          </a:p>
          <a:p>
            <a:pPr algn="ctr">
              <a:buNone/>
            </a:pPr>
            <a:r>
              <a:rPr lang="en-US" sz="4000" i="1" dirty="0" smtClean="0"/>
              <a:t>three melon</a:t>
            </a:r>
            <a:r>
              <a:rPr lang="en-US" sz="4000" i="1" dirty="0" smtClean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n-US" sz="4000" i="1" dirty="0" smtClean="0"/>
              <a:t>one orange – </a:t>
            </a:r>
          </a:p>
          <a:p>
            <a:pPr algn="ctr">
              <a:buNone/>
            </a:pPr>
            <a:r>
              <a:rPr lang="en-US" sz="4000" i="1" dirty="0" smtClean="0"/>
              <a:t>four orange</a:t>
            </a:r>
            <a:r>
              <a:rPr lang="en-US" sz="4000" i="1" dirty="0" smtClean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n-US" sz="4000" i="1" dirty="0" smtClean="0"/>
              <a:t>one apple – five apple</a:t>
            </a:r>
            <a:r>
              <a:rPr lang="en-US" sz="4000" i="1" dirty="0" smtClean="0">
                <a:solidFill>
                  <a:srgbClr val="FF0000"/>
                </a:solidFill>
              </a:rPr>
              <a:t>s</a:t>
            </a:r>
            <a:endParaRPr lang="ru-RU" sz="4000" i="1" dirty="0" smtClean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7" y="260649"/>
            <a:ext cx="4330824" cy="100811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Uncountable nouns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5040559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cheese</a:t>
            </a:r>
          </a:p>
          <a:p>
            <a:pPr algn="ctr"/>
            <a:r>
              <a:rPr lang="en-US" sz="4000" i="1" dirty="0" smtClean="0"/>
              <a:t>milk</a:t>
            </a:r>
          </a:p>
          <a:p>
            <a:pPr algn="ctr"/>
            <a:r>
              <a:rPr lang="en-US" sz="4000" i="1" dirty="0" smtClean="0"/>
              <a:t>porridge</a:t>
            </a:r>
          </a:p>
          <a:p>
            <a:pPr algn="ctr"/>
            <a:r>
              <a:rPr lang="en-US" sz="4000" i="1" dirty="0" smtClean="0"/>
              <a:t>meat  </a:t>
            </a:r>
          </a:p>
          <a:p>
            <a:pPr algn="ctr"/>
            <a:r>
              <a:rPr lang="en-US" sz="4000" i="1" dirty="0" smtClean="0"/>
              <a:t>olive oil</a:t>
            </a:r>
          </a:p>
          <a:p>
            <a:pPr algn="ctr"/>
            <a:r>
              <a:rPr lang="en-US" sz="4000" i="1" dirty="0" smtClean="0"/>
              <a:t>bread</a:t>
            </a:r>
          </a:p>
          <a:p>
            <a:pPr algn="ctr">
              <a:buNone/>
            </a:pP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33670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</a:t>
            </a:r>
            <a:r>
              <a:rPr lang="en-US" sz="4400" b="1" u="sng" dirty="0" smtClean="0"/>
              <a:t>jar</a:t>
            </a:r>
            <a:r>
              <a:rPr lang="en-US" sz="4400" dirty="0" smtClean="0"/>
              <a:t> of </a:t>
            </a:r>
            <a:r>
              <a:rPr lang="en-US" sz="4400" i="1" dirty="0" smtClean="0"/>
              <a:t>jam</a:t>
            </a:r>
          </a:p>
          <a:p>
            <a:r>
              <a:rPr lang="en-US" sz="4400" dirty="0" smtClean="0"/>
              <a:t>a </a:t>
            </a:r>
            <a:r>
              <a:rPr lang="en-US" sz="4400" b="1" u="sng" dirty="0" smtClean="0"/>
              <a:t>loaf</a:t>
            </a:r>
            <a:r>
              <a:rPr lang="en-US" sz="4400" b="1" dirty="0" smtClean="0"/>
              <a:t> </a:t>
            </a:r>
            <a:r>
              <a:rPr lang="en-US" sz="4400" dirty="0" smtClean="0"/>
              <a:t>of </a:t>
            </a:r>
            <a:r>
              <a:rPr lang="en-US" sz="4400" i="1" dirty="0" smtClean="0"/>
              <a:t>bread</a:t>
            </a:r>
          </a:p>
          <a:p>
            <a:r>
              <a:rPr lang="en-US" sz="4400" dirty="0" smtClean="0"/>
              <a:t>a </a:t>
            </a:r>
            <a:r>
              <a:rPr lang="en-US" sz="4400" b="1" u="sng" dirty="0" smtClean="0"/>
              <a:t>packet</a:t>
            </a:r>
            <a:r>
              <a:rPr lang="en-US" sz="4400" dirty="0" smtClean="0"/>
              <a:t> of</a:t>
            </a:r>
            <a:r>
              <a:rPr lang="en-US" sz="4400" i="1" dirty="0" smtClean="0"/>
              <a:t> flour</a:t>
            </a:r>
          </a:p>
          <a:p>
            <a:r>
              <a:rPr lang="en-US" sz="4400" dirty="0" smtClean="0"/>
              <a:t>a </a:t>
            </a:r>
            <a:r>
              <a:rPr lang="en-US" sz="4400" b="1" u="sng" dirty="0" smtClean="0"/>
              <a:t>bottle</a:t>
            </a:r>
            <a:r>
              <a:rPr lang="en-US" sz="4400" dirty="0" smtClean="0"/>
              <a:t> of </a:t>
            </a:r>
            <a:r>
              <a:rPr lang="en-US" sz="4400" i="1" dirty="0" smtClean="0"/>
              <a:t>lemonade</a:t>
            </a:r>
          </a:p>
          <a:p>
            <a:r>
              <a:rPr lang="en-US" sz="4400" dirty="0" smtClean="0"/>
              <a:t>a</a:t>
            </a:r>
            <a:r>
              <a:rPr lang="en-US" sz="4400" u="sng" dirty="0" smtClean="0"/>
              <a:t> </a:t>
            </a:r>
            <a:r>
              <a:rPr lang="en-US" sz="4400" b="1" u="sng" dirty="0" smtClean="0"/>
              <a:t>carton</a:t>
            </a:r>
            <a:r>
              <a:rPr lang="en-US" sz="4400" u="sng" dirty="0" smtClean="0"/>
              <a:t> </a:t>
            </a:r>
            <a:r>
              <a:rPr lang="en-US" sz="4400" dirty="0" smtClean="0"/>
              <a:t>of </a:t>
            </a:r>
            <a:r>
              <a:rPr lang="en-US" sz="4400" i="1" dirty="0" smtClean="0"/>
              <a:t>milk</a:t>
            </a:r>
          </a:p>
          <a:p>
            <a:r>
              <a:rPr lang="en-US" sz="4400" dirty="0" smtClean="0"/>
              <a:t>a </a:t>
            </a:r>
            <a:r>
              <a:rPr lang="en-US" sz="4400" b="1" u="sng" dirty="0" smtClean="0"/>
              <a:t>glass</a:t>
            </a:r>
            <a:r>
              <a:rPr lang="en-US" sz="4400" dirty="0" smtClean="0"/>
              <a:t> of </a:t>
            </a:r>
            <a:r>
              <a:rPr lang="en-US" sz="4400" i="1" dirty="0" smtClean="0"/>
              <a:t>water</a:t>
            </a:r>
          </a:p>
          <a:p>
            <a:r>
              <a:rPr lang="en-US" sz="4400" dirty="0" smtClean="0"/>
              <a:t>a </a:t>
            </a:r>
            <a:r>
              <a:rPr lang="en-US" sz="4400" b="1" u="sng" dirty="0" smtClean="0"/>
              <a:t>can</a:t>
            </a:r>
            <a:r>
              <a:rPr lang="en-US" sz="4400" dirty="0" smtClean="0"/>
              <a:t> of </a:t>
            </a:r>
            <a:r>
              <a:rPr lang="en-US" sz="4400" i="1" dirty="0" smtClean="0"/>
              <a:t>cola</a:t>
            </a:r>
            <a:endParaRPr lang="ru-RU" sz="4400" i="1" dirty="0"/>
          </a:p>
        </p:txBody>
      </p:sp>
      <p:pic>
        <p:nvPicPr>
          <p:cNvPr id="4" name="Рисунок 3" descr="C:\Users\73B5~1\AppData\Local\Temp\Rar$DIa0.835\image-07-01-21-04-32-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1066800" cy="105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3B5~1\AppData\Local\Temp\Rar$DIa0.310\image-02-02-21-11-45-14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11397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73B5~1\AppData\Local\Temp\Rar$DIa0.013\image-02-02-21-02-14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988840"/>
            <a:ext cx="1080120" cy="1934543"/>
          </a:xfrm>
          <a:prstGeom prst="rect">
            <a:avLst/>
          </a:prstGeom>
          <a:noFill/>
        </p:spPr>
      </p:pic>
      <p:pic>
        <p:nvPicPr>
          <p:cNvPr id="1027" name="Picture 3" descr="C:\Users\73B5~1\AppData\Local\Temp\Rar$DIa0.398\image-02-02-21-02-1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556792"/>
            <a:ext cx="1117675" cy="1337865"/>
          </a:xfrm>
          <a:prstGeom prst="rect">
            <a:avLst/>
          </a:prstGeom>
          <a:noFill/>
        </p:spPr>
      </p:pic>
      <p:pic>
        <p:nvPicPr>
          <p:cNvPr id="8" name="Рисунок 7" descr="C:\Users\73B5~1\AppData\Local\Temp\Rar$DIa0.901\image-02-02-21-12-13-1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501008"/>
            <a:ext cx="9429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73B5~1\AppData\Local\Temp\Rar$DIa0.412\image-02-02-21-12-13-2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365104"/>
            <a:ext cx="90089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73B5~1\AppData\Local\Temp\Rar$DIa0.461\image-02-02-21-11-45-2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5085184"/>
            <a:ext cx="10001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>
            <a:off x="3563888" y="62068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83968" y="1484784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2000" y="234888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652120" y="314096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99992" y="393305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427984" y="479715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779912" y="5517232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ownloads\image-02-02-21-03-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344815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546848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М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Н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О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Г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О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627784" y="620688"/>
            <a:ext cx="6192688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(+) a lot of </a:t>
            </a:r>
            <a:r>
              <a:rPr lang="en-US" sz="3200" b="1" dirty="0" smtClean="0"/>
              <a:t>(count./</a:t>
            </a:r>
            <a:r>
              <a:rPr lang="en-US" sz="3200" b="1" dirty="0" err="1" smtClean="0"/>
              <a:t>uncount.nouns</a:t>
            </a:r>
            <a:r>
              <a:rPr lang="en-US" sz="3200" b="1" dirty="0" smtClean="0"/>
              <a:t>)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(-/?) many</a:t>
            </a:r>
            <a:r>
              <a:rPr lang="en-US" sz="6000" b="1" dirty="0" smtClean="0"/>
              <a:t> </a:t>
            </a:r>
          </a:p>
          <a:p>
            <a:pPr algn="ctr">
              <a:buNone/>
            </a:pPr>
            <a:r>
              <a:rPr lang="en-US" sz="3200" b="1" dirty="0" smtClean="0"/>
              <a:t>(</a:t>
            </a:r>
            <a:r>
              <a:rPr lang="en-US" sz="3200" b="1" dirty="0" err="1" smtClean="0"/>
              <a:t>count.nouns</a:t>
            </a:r>
            <a:r>
              <a:rPr lang="en-US" sz="3200" b="1" dirty="0" smtClean="0"/>
              <a:t>) 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(-/?) much</a:t>
            </a:r>
            <a:r>
              <a:rPr lang="en-US" sz="6000" b="1" dirty="0" smtClean="0"/>
              <a:t> </a:t>
            </a:r>
          </a:p>
          <a:p>
            <a:pPr algn="ctr">
              <a:buNone/>
            </a:pPr>
            <a:r>
              <a:rPr lang="en-US" sz="3200" b="1" dirty="0" smtClean="0"/>
              <a:t>(</a:t>
            </a:r>
            <a:r>
              <a:rPr lang="en-US" sz="3200" b="1" dirty="0" err="1" smtClean="0"/>
              <a:t>uncount.nouns</a:t>
            </a:r>
            <a:r>
              <a:rPr lang="en-US" sz="3200" b="1" dirty="0" smtClean="0"/>
              <a:t>) </a:t>
            </a:r>
            <a:endParaRPr lang="ru-RU" sz="3200" b="1" dirty="0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1835696" y="476672"/>
            <a:ext cx="1008112" cy="51125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2116</TotalTime>
  <Words>193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Hello, boys and girls!</vt:lpstr>
      <vt:lpstr>Слайд 2</vt:lpstr>
      <vt:lpstr>The topic of our lesson is “My Favourite Food”</vt:lpstr>
      <vt:lpstr>[i:] bean, tea, meat, cheese [ɑ:] jar, carton, glass [ɒ] olive oil, bottle, coffee [ʤ] jam, juice, vegetable [ʃ] fish, dish, sugar    </vt:lpstr>
      <vt:lpstr>Traditional English Breakfast </vt:lpstr>
      <vt:lpstr>Слайд 6</vt:lpstr>
      <vt:lpstr>Слайд 7</vt:lpstr>
      <vt:lpstr>Слайд 8</vt:lpstr>
      <vt:lpstr>Слайд 9</vt:lpstr>
      <vt:lpstr>Слайд 10</vt:lpstr>
      <vt:lpstr>-How many bottles of milk are there? -There are 3 bottles of milk on the table.</vt:lpstr>
      <vt:lpstr>Correct the mistakes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Hello, boys and girls!</dc:title>
  <dc:creator>Пользователь</dc:creator>
  <cp:lastModifiedBy>Пользователь</cp:lastModifiedBy>
  <cp:revision>74</cp:revision>
  <dcterms:created xsi:type="dcterms:W3CDTF">2021-01-11T14:58:53Z</dcterms:created>
  <dcterms:modified xsi:type="dcterms:W3CDTF">2021-02-04T08:24:50Z</dcterms:modified>
</cp:coreProperties>
</file>