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3" r:id="rId4"/>
    <p:sldId id="265" r:id="rId5"/>
    <p:sldId id="271" r:id="rId6"/>
    <p:sldId id="270" r:id="rId7"/>
    <p:sldId id="256" r:id="rId8"/>
    <p:sldId id="268" r:id="rId9"/>
    <p:sldId id="266" r:id="rId10"/>
    <p:sldId id="261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Hello, boys and girls!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648798" cy="4525963"/>
          </a:xfrm>
        </p:spPr>
      </p:pic>
      <p:sp>
        <p:nvSpPr>
          <p:cNvPr id="6" name="TextBox 5"/>
          <p:cNvSpPr txBox="1"/>
          <p:nvPr/>
        </p:nvSpPr>
        <p:spPr>
          <a:xfrm>
            <a:off x="4499992" y="1988840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My name’s</a:t>
            </a:r>
          </a:p>
          <a:p>
            <a:pPr algn="ctr"/>
            <a:r>
              <a:rPr lang="en-US" sz="4400" b="1" dirty="0" smtClean="0"/>
              <a:t> </a:t>
            </a:r>
            <a:r>
              <a:rPr lang="en-US" sz="4400" b="1" dirty="0" err="1" smtClean="0"/>
              <a:t>Rimma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Mustafaevna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0"/>
          <a:ext cx="8208912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666936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What would you like for lunch today, Sam? What about some fish and potatoes?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3200" b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No, thanks. Can I have chicken and rice? I like chicken and rice a lot more.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baseline="0" dirty="0" smtClean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en-US" dirty="0" smtClean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What would you like for 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breakfast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Fred? What about 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porridge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3200" b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would like 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bacon 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eggs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please. I 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don’t like porridge. 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Kate, what about cornflakes with milk?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3200" b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Yes, please. I like cornflakes.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IMG_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11" y="548680"/>
            <a:ext cx="8604177" cy="539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The End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image-13-01-21-12-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32848" cy="59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Topic of Our Lesson is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FF0000"/>
                </a:solidFill>
              </a:rPr>
              <a:t>“FOOD”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-14-12-20-06-5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6984775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By the end of the lesson you can: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123728" y="1988840"/>
            <a:ext cx="6624736" cy="432048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use countable and uncountable nouns;</a:t>
            </a:r>
          </a:p>
          <a:p>
            <a:pPr algn="ctr"/>
            <a:r>
              <a:rPr lang="en-US" sz="4800" b="1" dirty="0" smtClean="0"/>
              <a:t>use “would like” in your everyday speech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By the end of the lesson you can: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123728" y="1988840"/>
            <a:ext cx="6624736" cy="432048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use countable and uncountable nouns;</a:t>
            </a:r>
          </a:p>
          <a:p>
            <a:pPr algn="ctr"/>
            <a:r>
              <a:rPr lang="en-US" sz="4800" b="1" dirty="0" smtClean="0"/>
              <a:t>use “would like” in your everyday speech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[</a:t>
            </a:r>
            <a:r>
              <a:rPr lang="en-US" sz="6000" b="1" dirty="0" err="1" smtClean="0">
                <a:solidFill>
                  <a:srgbClr val="C00000"/>
                </a:solidFill>
              </a:rPr>
              <a:t>i</a:t>
            </a:r>
            <a:r>
              <a:rPr lang="en-US" sz="6000" b="1" dirty="0" smtClean="0">
                <a:solidFill>
                  <a:srgbClr val="C00000"/>
                </a:solidFill>
              </a:rPr>
              <a:t>:] </a:t>
            </a:r>
            <a:r>
              <a:rPr lang="en-US" sz="5400" dirty="0" smtClean="0"/>
              <a:t>p</a:t>
            </a:r>
            <a:r>
              <a:rPr lang="en-US" sz="5400" i="1" u="sng" dirty="0" smtClean="0"/>
              <a:t>ea</a:t>
            </a:r>
            <a:r>
              <a:rPr lang="en-US" sz="6000" dirty="0" smtClean="0"/>
              <a:t>, </a:t>
            </a:r>
            <a:r>
              <a:rPr lang="en-US" sz="5400" dirty="0" smtClean="0"/>
              <a:t>m</a:t>
            </a:r>
            <a:r>
              <a:rPr lang="en-US" sz="5400" i="1" u="sng" dirty="0" smtClean="0"/>
              <a:t>ea</a:t>
            </a:r>
            <a:r>
              <a:rPr lang="en-US" sz="5400" dirty="0" smtClean="0"/>
              <a:t>t, t</a:t>
            </a:r>
            <a:r>
              <a:rPr lang="en-US" sz="5400" i="1" u="sng" dirty="0" smtClean="0"/>
              <a:t>ea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[ʃ] </a:t>
            </a:r>
            <a:r>
              <a:rPr lang="en-US" sz="5400" dirty="0" smtClean="0"/>
              <a:t>fi</a:t>
            </a:r>
            <a:r>
              <a:rPr lang="en-US" sz="5400" i="1" u="sng" dirty="0" smtClean="0"/>
              <a:t>sh</a:t>
            </a:r>
            <a:r>
              <a:rPr lang="en-US" sz="5400" dirty="0" smtClean="0"/>
              <a:t>, di</a:t>
            </a:r>
            <a:r>
              <a:rPr lang="en-US" sz="5400" i="1" u="sng" dirty="0" smtClean="0"/>
              <a:t>sh</a:t>
            </a:r>
            <a:r>
              <a:rPr lang="en-US" sz="5400" dirty="0" smtClean="0"/>
              <a:t>, </a:t>
            </a:r>
            <a:r>
              <a:rPr lang="en-US" sz="5400" i="1" u="sng" dirty="0" smtClean="0"/>
              <a:t>s</a:t>
            </a:r>
            <a:r>
              <a:rPr lang="en-US" sz="5400" dirty="0" smtClean="0"/>
              <a:t>ugar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[</a:t>
            </a:r>
            <a:r>
              <a:rPr lang="en-US" sz="6000" b="1" dirty="0" err="1" smtClean="0">
                <a:solidFill>
                  <a:srgbClr val="002060"/>
                </a:solidFill>
              </a:rPr>
              <a:t>tʃ</a:t>
            </a:r>
            <a:r>
              <a:rPr lang="en-US" sz="6000" b="1" dirty="0" smtClean="0">
                <a:solidFill>
                  <a:srgbClr val="002060"/>
                </a:solidFill>
              </a:rPr>
              <a:t>] </a:t>
            </a:r>
            <a:r>
              <a:rPr lang="en-US" sz="5400" i="1" u="sng" dirty="0" smtClean="0"/>
              <a:t>ch</a:t>
            </a:r>
            <a:r>
              <a:rPr lang="en-US" sz="5400" dirty="0" smtClean="0"/>
              <a:t>icken, </a:t>
            </a:r>
            <a:r>
              <a:rPr lang="en-US" sz="5400" i="1" u="sng" dirty="0" smtClean="0"/>
              <a:t>ch</a:t>
            </a:r>
            <a:r>
              <a:rPr lang="en-US" sz="5400" dirty="0" smtClean="0"/>
              <a:t>eese,   pea</a:t>
            </a:r>
            <a:r>
              <a:rPr lang="en-US" sz="5400" i="1" u="sng" dirty="0" smtClean="0"/>
              <a:t>ch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[ʤ] </a:t>
            </a:r>
            <a:r>
              <a:rPr lang="en-US" sz="5400" i="1" u="sng" dirty="0" smtClean="0"/>
              <a:t>j</a:t>
            </a:r>
            <a:r>
              <a:rPr lang="en-US" sz="5400" dirty="0" smtClean="0"/>
              <a:t>am, sandwi</a:t>
            </a:r>
            <a:r>
              <a:rPr lang="en-US" sz="5400" i="1" u="sng" dirty="0" smtClean="0"/>
              <a:t>ch</a:t>
            </a:r>
            <a:r>
              <a:rPr lang="en-US" sz="5400" dirty="0" smtClean="0"/>
              <a:t>, ve</a:t>
            </a:r>
            <a:r>
              <a:rPr lang="en-US" sz="5400" i="1" u="sng" dirty="0" smtClean="0"/>
              <a:t>g</a:t>
            </a:r>
            <a:r>
              <a:rPr lang="en-US" sz="5400" dirty="0" smtClean="0"/>
              <a:t>etable</a:t>
            </a:r>
            <a:endParaRPr lang="ru-RU" sz="5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040188" cy="184221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Countable nouns</a:t>
            </a:r>
          </a:p>
          <a:p>
            <a:pPr algn="ctr"/>
            <a:r>
              <a:rPr lang="en-US" sz="5400" u="sng" dirty="0" smtClean="0">
                <a:solidFill>
                  <a:srgbClr val="00B050"/>
                </a:solidFill>
              </a:rPr>
              <a:t>a/an</a:t>
            </a:r>
            <a:endParaRPr lang="ru-RU" sz="5400" u="sng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a </a:t>
            </a:r>
            <a:r>
              <a:rPr lang="en-US" sz="4000" i="1" dirty="0" smtClean="0">
                <a:solidFill>
                  <a:srgbClr val="0070C0"/>
                </a:solidFill>
              </a:rPr>
              <a:t>c</a:t>
            </a:r>
            <a:r>
              <a:rPr lang="en-US" sz="4000" i="1" dirty="0" smtClean="0"/>
              <a:t>arrot</a:t>
            </a:r>
          </a:p>
          <a:p>
            <a:pPr algn="ctr"/>
            <a:r>
              <a:rPr lang="en-US" sz="4000" i="1" dirty="0" smtClean="0"/>
              <a:t>a </a:t>
            </a:r>
            <a:r>
              <a:rPr lang="en-US" sz="4000" i="1" dirty="0" smtClean="0">
                <a:solidFill>
                  <a:srgbClr val="0070C0"/>
                </a:solidFill>
              </a:rPr>
              <a:t>l</a:t>
            </a:r>
            <a:r>
              <a:rPr lang="en-US" sz="4000" i="1" dirty="0" smtClean="0"/>
              <a:t>emon</a:t>
            </a:r>
          </a:p>
          <a:p>
            <a:pPr algn="ctr"/>
            <a:r>
              <a:rPr lang="en-US" sz="4000" i="1" dirty="0" smtClean="0"/>
              <a:t>a</a:t>
            </a:r>
            <a:r>
              <a:rPr lang="en-US" sz="4000" i="1" u="sng" dirty="0" smtClean="0"/>
              <a:t>n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0000"/>
                </a:solidFill>
              </a:rPr>
              <a:t>o</a:t>
            </a:r>
            <a:r>
              <a:rPr lang="en-US" sz="4000" i="1" dirty="0" smtClean="0"/>
              <a:t>range</a:t>
            </a:r>
          </a:p>
          <a:p>
            <a:pPr algn="ctr"/>
            <a:r>
              <a:rPr lang="en-US" sz="4000" i="1" dirty="0" smtClean="0"/>
              <a:t>a</a:t>
            </a:r>
            <a:r>
              <a:rPr lang="en-US" sz="4000" i="1" u="sng" dirty="0" smtClean="0"/>
              <a:t>n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0000"/>
                </a:solidFill>
              </a:rPr>
              <a:t>a</a:t>
            </a:r>
            <a:r>
              <a:rPr lang="en-US" sz="4000" i="1" dirty="0" smtClean="0"/>
              <a:t>pple</a:t>
            </a:r>
            <a:endParaRPr lang="ru-RU" sz="4000" i="1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7" y="260648"/>
            <a:ext cx="4330824" cy="191422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Uncountable nouns</a:t>
            </a:r>
          </a:p>
          <a:p>
            <a:pPr algn="ctr"/>
            <a:r>
              <a:rPr lang="en-US" sz="5400" u="sng" dirty="0" smtClean="0">
                <a:solidFill>
                  <a:srgbClr val="00B050"/>
                </a:solidFill>
              </a:rPr>
              <a:t>some</a:t>
            </a:r>
            <a:endParaRPr lang="ru-RU" sz="5400" u="sng" dirty="0">
              <a:solidFill>
                <a:srgbClr val="00B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some  cheese</a:t>
            </a:r>
          </a:p>
          <a:p>
            <a:pPr algn="ctr"/>
            <a:r>
              <a:rPr lang="en-US" sz="4000" i="1" dirty="0" smtClean="0"/>
              <a:t>some  milk</a:t>
            </a:r>
          </a:p>
          <a:p>
            <a:pPr algn="ctr"/>
            <a:r>
              <a:rPr lang="en-US" sz="4000" i="1" dirty="0" smtClean="0"/>
              <a:t>some  porridge</a:t>
            </a:r>
          </a:p>
          <a:p>
            <a:pPr algn="ctr"/>
            <a:r>
              <a:rPr lang="en-US" sz="4000" i="1" dirty="0" smtClean="0"/>
              <a:t>some  meat  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3B5~1\AppData\Local\Temp\Rar$DIa0.565\IMG_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919777" cy="5949280"/>
          </a:xfrm>
          <a:prstGeom prst="rect">
            <a:avLst/>
          </a:prstGeom>
          <a:noFill/>
        </p:spPr>
      </p:pic>
      <p:pic>
        <p:nvPicPr>
          <p:cNvPr id="2051" name="Picture 3" descr="C:\Users\73B5~1\AppData\Local\Temp\Rar$DIa0.557\IMG_1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30108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en-US" sz="5400" b="1" dirty="0" smtClean="0"/>
              <a:t>Do you like </a:t>
            </a:r>
            <a:r>
              <a:rPr lang="en-US" sz="5400" i="1" dirty="0" smtClean="0">
                <a:solidFill>
                  <a:srgbClr val="0070C0"/>
                </a:solidFill>
              </a:rPr>
              <a:t>bananas</a:t>
            </a:r>
            <a:r>
              <a:rPr lang="en-US" sz="5400" b="1" dirty="0" smtClean="0"/>
              <a:t>?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</a:rPr>
              <a:t>(Ты любишь…?)</a:t>
            </a:r>
            <a:endParaRPr lang="en-US" sz="39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5400" b="1" dirty="0" smtClean="0"/>
              <a:t>- Yes, I do.</a:t>
            </a:r>
          </a:p>
          <a:p>
            <a:pPr algn="ctr">
              <a:buNone/>
            </a:pPr>
            <a:r>
              <a:rPr lang="en-US" sz="5400" b="1" dirty="0" smtClean="0"/>
              <a:t>- No, I don’t.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5400" b="1" dirty="0" smtClean="0"/>
              <a:t>Would you like</a:t>
            </a:r>
            <a:r>
              <a:rPr lang="en-US" sz="5400" dirty="0" smtClean="0"/>
              <a:t> </a:t>
            </a:r>
          </a:p>
          <a:p>
            <a:pPr algn="ctr">
              <a:buNone/>
            </a:pPr>
            <a:r>
              <a:rPr lang="en-US" sz="5400" i="1" dirty="0" smtClean="0">
                <a:solidFill>
                  <a:srgbClr val="0070C0"/>
                </a:solidFill>
              </a:rPr>
              <a:t>a cup of tea</a:t>
            </a:r>
            <a:r>
              <a:rPr lang="en-US" sz="5400" b="1" dirty="0" smtClean="0"/>
              <a:t>?</a:t>
            </a:r>
            <a:endParaRPr lang="ru-RU" sz="5400" b="1" dirty="0" smtClean="0"/>
          </a:p>
          <a:p>
            <a:pPr algn="ctr">
              <a:buNone/>
            </a:pP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</a:rPr>
              <a:t>(Ты бы хотел…?)</a:t>
            </a:r>
            <a:endParaRPr lang="en-US" sz="39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- Yes, please.</a:t>
            </a:r>
          </a:p>
          <a:p>
            <a:pPr algn="ctr">
              <a:buNone/>
            </a:pPr>
            <a:r>
              <a:rPr lang="en-US" sz="5400" b="1" dirty="0" smtClean="0"/>
              <a:t>- No, thanks.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723</TotalTime>
  <Words>254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Hello, boys and girls!</vt:lpstr>
      <vt:lpstr>Слайд 2</vt:lpstr>
      <vt:lpstr>The Topic of Our Lesson is “FOOD”</vt:lpstr>
      <vt:lpstr>By the end of the lesson you can:</vt:lpstr>
      <vt:lpstr>By the end of the lesson you can:</vt:lpstr>
      <vt:lpstr>Слайд 6</vt:lpstr>
      <vt:lpstr>Слайд 7</vt:lpstr>
      <vt:lpstr>Слайд 8</vt:lpstr>
      <vt:lpstr>Слайд 9</vt:lpstr>
      <vt:lpstr>Слайд 10</vt:lpstr>
      <vt:lpstr>Слайд 11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boys and girls!</dc:title>
  <dc:creator>Пользователь</dc:creator>
  <cp:lastModifiedBy>Пользователь</cp:lastModifiedBy>
  <cp:revision>43</cp:revision>
  <dcterms:created xsi:type="dcterms:W3CDTF">2021-01-11T14:58:53Z</dcterms:created>
  <dcterms:modified xsi:type="dcterms:W3CDTF">2021-02-02T18:12:21Z</dcterms:modified>
</cp:coreProperties>
</file>